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058400" cy="7772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3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Perez" userId="f82ebf8422a6a542" providerId="LiveId" clId="{55431936-4BE5-48B8-8FB2-F2CD67C02AA6}"/>
    <pc:docChg chg="undo custSel modSld">
      <pc:chgData name="Eric Perez" userId="f82ebf8422a6a542" providerId="LiveId" clId="{55431936-4BE5-48B8-8FB2-F2CD67C02AA6}" dt="2018-04-18T21:17:07.181" v="53" actId="20577"/>
      <pc:docMkLst>
        <pc:docMk/>
      </pc:docMkLst>
      <pc:sldChg chg="delSp modSp">
        <pc:chgData name="Eric Perez" userId="f82ebf8422a6a542" providerId="LiveId" clId="{55431936-4BE5-48B8-8FB2-F2CD67C02AA6}" dt="2018-04-18T21:17:07.181" v="53" actId="20577"/>
        <pc:sldMkLst>
          <pc:docMk/>
          <pc:sldMk cId="3313401420" sldId="256"/>
        </pc:sldMkLst>
        <pc:spChg chg="mod">
          <ac:chgData name="Eric Perez" userId="f82ebf8422a6a542" providerId="LiveId" clId="{55431936-4BE5-48B8-8FB2-F2CD67C02AA6}" dt="2018-04-09T20:59:40.463" v="12" actId="1036"/>
          <ac:spMkLst>
            <pc:docMk/>
            <pc:sldMk cId="3313401420" sldId="256"/>
            <ac:spMk id="18" creationId="{4B4207EC-CFF5-4553-AC9F-06560CC41B6B}"/>
          </ac:spMkLst>
        </pc:spChg>
        <pc:spChg chg="mod">
          <ac:chgData name="Eric Perez" userId="f82ebf8422a6a542" providerId="LiveId" clId="{55431936-4BE5-48B8-8FB2-F2CD67C02AA6}" dt="2018-04-09T20:59:40.463" v="12" actId="1036"/>
          <ac:spMkLst>
            <pc:docMk/>
            <pc:sldMk cId="3313401420" sldId="256"/>
            <ac:spMk id="19" creationId="{6764A08A-8004-4D3F-8CA7-A4550A6AF7E3}"/>
          </ac:spMkLst>
        </pc:spChg>
        <pc:graphicFrameChg chg="modGraphic">
          <ac:chgData name="Eric Perez" userId="f82ebf8422a6a542" providerId="LiveId" clId="{55431936-4BE5-48B8-8FB2-F2CD67C02AA6}" dt="2018-04-18T21:17:07.181" v="53" actId="20577"/>
          <ac:graphicFrameMkLst>
            <pc:docMk/>
            <pc:sldMk cId="3313401420" sldId="256"/>
            <ac:graphicFrameMk id="25" creationId="{0979FADE-CA8A-460C-8F38-92421B6B9122}"/>
          </ac:graphicFrameMkLst>
        </pc:graphicFrameChg>
        <pc:picChg chg="mod">
          <ac:chgData name="Eric Perez" userId="f82ebf8422a6a542" providerId="LiveId" clId="{55431936-4BE5-48B8-8FB2-F2CD67C02AA6}" dt="2018-04-09T20:59:28.139" v="2" actId="1036"/>
          <ac:picMkLst>
            <pc:docMk/>
            <pc:sldMk cId="3313401420" sldId="256"/>
            <ac:picMk id="16" creationId="{822BF153-7F5B-4EBF-BE95-AF30AA6C44AD}"/>
          </ac:picMkLst>
        </pc:picChg>
        <pc:picChg chg="del">
          <ac:chgData name="Eric Perez" userId="f82ebf8422a6a542" providerId="LiveId" clId="{55431936-4BE5-48B8-8FB2-F2CD67C02AA6}" dt="2018-04-09T20:59:49.011" v="13" actId="478"/>
          <ac:picMkLst>
            <pc:docMk/>
            <pc:sldMk cId="3313401420" sldId="256"/>
            <ac:picMk id="24" creationId="{5034152B-1454-4B7C-A33E-2A577BB1336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8DCD-639D-4952-BDC3-C1117B489A4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FDD6-B54C-4CDF-832D-1436C5EB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7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8DCD-639D-4952-BDC3-C1117B489A4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FDD6-B54C-4CDF-832D-1436C5EB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1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8DCD-639D-4952-BDC3-C1117B489A4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FDD6-B54C-4CDF-832D-1436C5EB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3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8DCD-639D-4952-BDC3-C1117B489A4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FDD6-B54C-4CDF-832D-1436C5EB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6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8DCD-639D-4952-BDC3-C1117B489A4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FDD6-B54C-4CDF-832D-1436C5EB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8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8DCD-639D-4952-BDC3-C1117B489A4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FDD6-B54C-4CDF-832D-1436C5EB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1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8DCD-639D-4952-BDC3-C1117B489A4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FDD6-B54C-4CDF-832D-1436C5EB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8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8DCD-639D-4952-BDC3-C1117B489A4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FDD6-B54C-4CDF-832D-1436C5EB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8DCD-639D-4952-BDC3-C1117B489A4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FDD6-B54C-4CDF-832D-1436C5EB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2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8DCD-639D-4952-BDC3-C1117B489A4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FDD6-B54C-4CDF-832D-1436C5EB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4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8DCD-639D-4952-BDC3-C1117B489A4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FDD6-B54C-4CDF-832D-1436C5EB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6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C8DCD-639D-4952-BDC3-C1117B489A4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FFDD6-B54C-4CDF-832D-1436C5EBD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8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96F03-EC53-4810-830E-C634A2AEAE3B}"/>
              </a:ext>
            </a:extLst>
          </p:cNvPr>
          <p:cNvSpPr/>
          <p:nvPr/>
        </p:nvSpPr>
        <p:spPr>
          <a:xfrm>
            <a:off x="1" y="6814686"/>
            <a:ext cx="10058399" cy="9859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29"/>
          </a:p>
        </p:txBody>
      </p:sp>
      <p:pic>
        <p:nvPicPr>
          <p:cNvPr id="5" name="Picture 3" descr="FB Logo">
            <a:extLst>
              <a:ext uri="{FF2B5EF4-FFF2-40B4-BE49-F238E27FC236}">
                <a16:creationId xmlns:a16="http://schemas.microsoft.com/office/drawing/2014/main" id="{68C67163-1554-4785-AA40-F80C671E3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58" y="7337056"/>
            <a:ext cx="367739" cy="29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Picture 4" descr="Instagram">
            <a:extLst>
              <a:ext uri="{FF2B5EF4-FFF2-40B4-BE49-F238E27FC236}">
                <a16:creationId xmlns:a16="http://schemas.microsoft.com/office/drawing/2014/main" id="{47C0D602-DAD0-4646-A50B-092FAEE53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32" y="7340327"/>
            <a:ext cx="398556" cy="2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5F2C3997-988E-41E6-B27D-DE79636FB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158" y="7096635"/>
            <a:ext cx="2297390" cy="16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47334" tIns="47334" rIns="47334" bIns="47334" numCol="1" anchor="t" anchorCtr="0" compatLnSpc="1">
            <a:prstTxWarp prst="textNoShape">
              <a:avLst/>
            </a:prstTxWarp>
          </a:bodyPr>
          <a:lstStyle/>
          <a:p>
            <a:pPr algn="ctr" defTabSz="118332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9" dirty="0">
                <a:solidFill>
                  <a:srgbClr val="000000"/>
                </a:solidFill>
                <a:latin typeface="Cambria" pitchFamily="18" charset="0"/>
                <a:cs typeface="Arial" pitchFamily="34" charset="0"/>
              </a:rPr>
              <a:t>FIND US </a:t>
            </a:r>
            <a:r>
              <a:rPr lang="en-US" altLang="en-US" sz="1359" b="1" dirty="0">
                <a:solidFill>
                  <a:srgbClr val="000000"/>
                </a:solidFill>
                <a:latin typeface="Cambria" pitchFamily="18" charset="0"/>
                <a:cs typeface="Arial" pitchFamily="34" charset="0"/>
              </a:rPr>
              <a:t>@UCDAVISROTC </a:t>
            </a:r>
            <a:endParaRPr lang="en-US" altLang="en-US" sz="2588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gmail">
            <a:extLst>
              <a:ext uri="{FF2B5EF4-FFF2-40B4-BE49-F238E27FC236}">
                <a16:creationId xmlns:a16="http://schemas.microsoft.com/office/drawing/2014/main" id="{69092F1B-A277-4B5D-A1C8-43ABA9A2E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848" y="7346869"/>
            <a:ext cx="449917" cy="27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7" descr="Youtube">
            <a:extLst>
              <a:ext uri="{FF2B5EF4-FFF2-40B4-BE49-F238E27FC236}">
                <a16:creationId xmlns:a16="http://schemas.microsoft.com/office/drawing/2014/main" id="{918FF8FA-8FCA-42A7-B89F-85C672F4C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941" y="7338692"/>
            <a:ext cx="495113" cy="28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6BA4D374-1CE6-49D5-9F08-519D81D89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830" y="6858969"/>
            <a:ext cx="8176480" cy="32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47334" tIns="47334" rIns="47334" bIns="47334" numCol="1" anchor="t" anchorCtr="0" compatLnSpc="1">
            <a:prstTxWarp prst="textNoShape">
              <a:avLst/>
            </a:prstTxWarp>
          </a:bodyPr>
          <a:lstStyle/>
          <a:p>
            <a:pPr algn="ctr" defTabSz="118332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71" b="1" dirty="0">
                <a:solidFill>
                  <a:srgbClr val="000000"/>
                </a:solidFill>
                <a:cs typeface="Arial" pitchFamily="34" charset="0"/>
              </a:rPr>
              <a:t>UC DAVIS ARMY ROTC</a:t>
            </a:r>
            <a:endParaRPr lang="en-US" altLang="en-US" sz="2588" dirty="0">
              <a:cs typeface="Arial" pitchFamily="34" charset="0"/>
            </a:endParaRPr>
          </a:p>
        </p:txBody>
      </p:sp>
      <p:pic>
        <p:nvPicPr>
          <p:cNvPr id="11" name="Picture 16" descr="Website logo">
            <a:extLst>
              <a:ext uri="{FF2B5EF4-FFF2-40B4-BE49-F238E27FC236}">
                <a16:creationId xmlns:a16="http://schemas.microsoft.com/office/drawing/2014/main" id="{45D4C901-E9B2-4C3C-9F4A-7DBCE8656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134" y="7514597"/>
            <a:ext cx="178734" cy="13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2" name="Text Box 17">
            <a:extLst>
              <a:ext uri="{FF2B5EF4-FFF2-40B4-BE49-F238E27FC236}">
                <a16:creationId xmlns:a16="http://schemas.microsoft.com/office/drawing/2014/main" id="{AE5B2D75-B9A8-4DF6-AA58-CA719C79B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8" y="7467165"/>
            <a:ext cx="2570068" cy="23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47334" tIns="47334" rIns="47334" bIns="47334" numCol="1" anchor="t" anchorCtr="0" compatLnSpc="1">
            <a:prstTxWarp prst="textNoShape">
              <a:avLst/>
            </a:prstTxWarp>
          </a:bodyPr>
          <a:lstStyle/>
          <a:p>
            <a:pPr algn="ctr" defTabSz="118332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94">
                <a:solidFill>
                  <a:srgbClr val="000000"/>
                </a:solidFill>
                <a:latin typeface="Cambria" pitchFamily="18" charset="0"/>
                <a:cs typeface="Arial" pitchFamily="34" charset="0"/>
              </a:rPr>
              <a:t>MILITARYSCIENCE.UCDAVIS.EDU</a:t>
            </a:r>
            <a:endParaRPr lang="en-US" altLang="en-US" sz="2329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8" descr="phone-logo-md">
            <a:extLst>
              <a:ext uri="{FF2B5EF4-FFF2-40B4-BE49-F238E27FC236}">
                <a16:creationId xmlns:a16="http://schemas.microsoft.com/office/drawing/2014/main" id="{6A7C96A3-CE0F-4B99-A675-8352A8166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126" y="7338768"/>
            <a:ext cx="176679" cy="12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4" name="Text Box 19">
            <a:extLst>
              <a:ext uri="{FF2B5EF4-FFF2-40B4-BE49-F238E27FC236}">
                <a16:creationId xmlns:a16="http://schemas.microsoft.com/office/drawing/2014/main" id="{A99E619E-E2C8-4A33-967A-4596CED52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432" y="7288064"/>
            <a:ext cx="1409326" cy="23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47334" tIns="47334" rIns="47334" bIns="47334" numCol="1" anchor="t" anchorCtr="0" compatLnSpc="1">
            <a:prstTxWarp prst="textNoShape">
              <a:avLst/>
            </a:prstTxWarp>
          </a:bodyPr>
          <a:lstStyle/>
          <a:p>
            <a:pPr algn="ctr" defTabSz="118332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94">
                <a:solidFill>
                  <a:srgbClr val="000000"/>
                </a:solidFill>
                <a:latin typeface="Cambria" pitchFamily="18" charset="0"/>
                <a:cs typeface="Arial" pitchFamily="34" charset="0"/>
              </a:rPr>
              <a:t>530-752-7868 </a:t>
            </a:r>
            <a:endParaRPr lang="en-US" altLang="en-US" sz="2329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89EEC48D-668C-43F8-B721-7D6D02EAB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355" y="7113053"/>
            <a:ext cx="2011268" cy="17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47334" tIns="47334" rIns="47334" bIns="47334" numCol="1" anchor="t" anchorCtr="0" compatLnSpc="1">
            <a:prstTxWarp prst="textNoShape">
              <a:avLst/>
            </a:prstTxWarp>
          </a:bodyPr>
          <a:lstStyle/>
          <a:p>
            <a:pPr algn="ctr" defTabSz="118332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94">
                <a:solidFill>
                  <a:srgbClr val="000000"/>
                </a:solidFill>
                <a:latin typeface="Cambria" pitchFamily="18" charset="0"/>
                <a:cs typeface="Arial" pitchFamily="34" charset="0"/>
              </a:rPr>
              <a:t>150 HICKEY GYM</a:t>
            </a:r>
            <a:endParaRPr lang="en-US" altLang="en-US" sz="2329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1" descr="img_230515">
            <a:extLst>
              <a:ext uri="{FF2B5EF4-FFF2-40B4-BE49-F238E27FC236}">
                <a16:creationId xmlns:a16="http://schemas.microsoft.com/office/drawing/2014/main" id="{822BF153-7F5B-4EBF-BE95-AF30AA6C4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035" y="7172992"/>
            <a:ext cx="135591" cy="14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4C2440-0D18-4A13-ABB8-844ED963E0E1}"/>
              </a:ext>
            </a:extLst>
          </p:cNvPr>
          <p:cNvCxnSpPr/>
          <p:nvPr/>
        </p:nvCxnSpPr>
        <p:spPr>
          <a:xfrm>
            <a:off x="3432500" y="7206683"/>
            <a:ext cx="0" cy="4307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B4207EC-CFF5-4553-AC9F-06560CC41B6B}"/>
              </a:ext>
            </a:extLst>
          </p:cNvPr>
          <p:cNvSpPr txBox="1"/>
          <p:nvPr/>
        </p:nvSpPr>
        <p:spPr>
          <a:xfrm>
            <a:off x="6611661" y="7081320"/>
            <a:ext cx="2286338" cy="358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29" b="1" spc="-194" dirty="0">
                <a:latin typeface="Arial" panose="020B0604020202020204" pitchFamily="34" charset="0"/>
                <a:cs typeface="Arial" panose="020B0604020202020204" pitchFamily="34" charset="0"/>
              </a:rPr>
              <a:t>JOIN US!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64A08A-8004-4D3F-8CA7-A4550A6AF7E3}"/>
              </a:ext>
            </a:extLst>
          </p:cNvPr>
          <p:cNvSpPr txBox="1"/>
          <p:nvPr/>
        </p:nvSpPr>
        <p:spPr>
          <a:xfrm>
            <a:off x="6668421" y="7333977"/>
            <a:ext cx="2286338" cy="327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71" dirty="0">
                <a:latin typeface="Arial" panose="020B0604020202020204" pitchFamily="34" charset="0"/>
                <a:cs typeface="Arial" panose="020B0604020202020204" pitchFamily="34" charset="0"/>
              </a:rPr>
              <a:t>CONTACT US.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A9B0F0-4A67-40EB-926D-679DF824DE34}"/>
              </a:ext>
            </a:extLst>
          </p:cNvPr>
          <p:cNvCxnSpPr/>
          <p:nvPr/>
        </p:nvCxnSpPr>
        <p:spPr>
          <a:xfrm>
            <a:off x="6588077" y="7173008"/>
            <a:ext cx="0" cy="4307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0979FADE-CA8A-460C-8F38-92421B6B9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923870"/>
              </p:ext>
            </p:extLst>
          </p:nvPr>
        </p:nvGraphicFramePr>
        <p:xfrm>
          <a:off x="-14871" y="999304"/>
          <a:ext cx="10058395" cy="5916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90">
                  <a:extLst>
                    <a:ext uri="{9D8B030D-6E8A-4147-A177-3AD203B41FA5}">
                      <a16:colId xmlns:a16="http://schemas.microsoft.com/office/drawing/2014/main" val="3422451317"/>
                    </a:ext>
                  </a:extLst>
                </a:gridCol>
                <a:gridCol w="2849779">
                  <a:extLst>
                    <a:ext uri="{9D8B030D-6E8A-4147-A177-3AD203B41FA5}">
                      <a16:colId xmlns:a16="http://schemas.microsoft.com/office/drawing/2014/main" val="2554014936"/>
                    </a:ext>
                  </a:extLst>
                </a:gridCol>
                <a:gridCol w="2920263">
                  <a:extLst>
                    <a:ext uri="{9D8B030D-6E8A-4147-A177-3AD203B41FA5}">
                      <a16:colId xmlns:a16="http://schemas.microsoft.com/office/drawing/2014/main" val="2018671152"/>
                    </a:ext>
                  </a:extLst>
                </a:gridCol>
                <a:gridCol w="2920263">
                  <a:extLst>
                    <a:ext uri="{9D8B030D-6E8A-4147-A177-3AD203B41FA5}">
                      <a16:colId xmlns:a16="http://schemas.microsoft.com/office/drawing/2014/main" val="929059453"/>
                    </a:ext>
                  </a:extLst>
                </a:gridCol>
              </a:tblGrid>
              <a:tr h="430525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Fall Quarter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Winter Quarter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Spring Quarter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025229"/>
                  </a:ext>
                </a:extLst>
              </a:tr>
              <a:tr h="1333502"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Freshman (MS I)</a:t>
                      </a:r>
                    </a:p>
                    <a:p>
                      <a:pPr algn="ctr"/>
                      <a:endParaRPr lang="en-US" sz="18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Class: 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MSC 011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 to Army Leadership 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1 Unit | 1 Hr. per week</a:t>
                      </a:r>
                    </a:p>
                    <a:p>
                      <a:r>
                        <a:rPr lang="en-US" sz="1200" b="1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Lab: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MSC 014A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 to Military Skills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| 0.5 Units | 2 Hr. per week</a:t>
                      </a:r>
                    </a:p>
                    <a:p>
                      <a:r>
                        <a:rPr lang="en-US" sz="1200" b="1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PT: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PHE 001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Military Conditioning 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0.5 Units | 1 Hr. 3 days per week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Class: 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MSC 012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 to Leadership 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1 Unit | 1 Hr. per week</a:t>
                      </a:r>
                    </a:p>
                    <a:p>
                      <a:r>
                        <a:rPr lang="en-US" sz="1200" b="1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Lab: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MSC 014B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 to Military Skills 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0.5 Units | 2 Hr. per week</a:t>
                      </a:r>
                    </a:p>
                    <a:p>
                      <a:r>
                        <a:rPr lang="en-US" sz="1200" b="1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PT: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PHE 001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Military Conditioning 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0.5 Units | 1 Hr. 3 days per week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Class: 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MSC 013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 to Operations 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1 Unit | 1 Hr. per week</a:t>
                      </a:r>
                    </a:p>
                    <a:p>
                      <a:r>
                        <a:rPr lang="en-US" sz="1200" b="1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Lab: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MSC 014C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 to Military Skills 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0.5 Units | 2 Hr. per week</a:t>
                      </a:r>
                    </a:p>
                    <a:p>
                      <a:r>
                        <a:rPr lang="en-US" sz="1200" b="1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PT: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PHE 001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Military Conditioning 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0.5 Units | 1 Hr. 3 days per week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587766"/>
                  </a:ext>
                </a:extLst>
              </a:tr>
              <a:tr h="13335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Sophomore (MS II)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Class: 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MSC 022A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Team Leadership 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2 Unit | 2 Hr. per week</a:t>
                      </a:r>
                    </a:p>
                    <a:p>
                      <a:r>
                        <a:rPr lang="en-US" sz="1200" b="1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Lab: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MSC 024A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 Leader Skills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| 0.5 Units | 2 Hr. per week</a:t>
                      </a:r>
                    </a:p>
                    <a:p>
                      <a:r>
                        <a:rPr lang="en-US" sz="1200" b="1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PT: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PHE 001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Military Conditioning 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0.5 Units | 1 Hr. 3 days per week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Class: 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MSC 022B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Tactical Leadership 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2 Unit | 2 Hr. per week</a:t>
                      </a:r>
                    </a:p>
                    <a:p>
                      <a:r>
                        <a:rPr lang="en-US" sz="1200" b="1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Lab: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MSC 024B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 Leader Skills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| 0.5 Units | 2 Hr. per week</a:t>
                      </a:r>
                    </a:p>
                    <a:p>
                      <a:r>
                        <a:rPr lang="en-US" sz="1200" b="1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PT: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PHE 001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Military Conditioning 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0.5 Units | 1 Hr. 3 days per week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Class: 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MSC 021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Military History 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2 Unit | 2 Hr. per week</a:t>
                      </a:r>
                    </a:p>
                    <a:p>
                      <a:r>
                        <a:rPr lang="en-US" sz="1200" b="1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Lab: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MSC 024C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 Leader Skills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| 0.5 Units | 2 Hr. per week</a:t>
                      </a:r>
                    </a:p>
                    <a:p>
                      <a:r>
                        <a:rPr lang="en-US" sz="1200" b="1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PT: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PHE 001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Military Conditioning 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0.5 Units | 1 Hr. 3 days per week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009881"/>
                  </a:ext>
                </a:extLst>
              </a:tr>
              <a:tr h="13335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Junior 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(MS III)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Class: 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MSC 132A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Advanced Operations 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2 Unit | 2 Hr. per week</a:t>
                      </a:r>
                    </a:p>
                    <a:p>
                      <a:r>
                        <a:rPr lang="en-US" sz="1200" b="1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Lab: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MSC 134A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Tactical Leadership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| 0.5 Units | 2 Hr. per week</a:t>
                      </a:r>
                    </a:p>
                    <a:p>
                      <a:r>
                        <a:rPr lang="en-US" sz="1200" b="1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PT: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PHE 001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Military Conditioning 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0.5 Units | 1 Hr. 3 days per week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Class: 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MSC 132B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Applied Leadership 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2 Unit | 2 Hr. per week</a:t>
                      </a:r>
                    </a:p>
                    <a:p>
                      <a:r>
                        <a:rPr lang="en-US" sz="1200" b="1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Lab: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MSC 134B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Tactical Leadership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| 0.5 Units | 2 Hr. per week</a:t>
                      </a:r>
                    </a:p>
                    <a:p>
                      <a:r>
                        <a:rPr lang="en-US" sz="1200" b="1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PT: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PHE 001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Military Conditioning 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0.5 Units | 1 Hr. 3 days per week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Class: 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MSC 131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Advanced Leadership 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2 Unit | 2 Hr. per week</a:t>
                      </a:r>
                    </a:p>
                    <a:p>
                      <a:r>
                        <a:rPr lang="en-US" sz="1200" b="1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Lab: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MSC 134C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Tactical Leadership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| 0.5 Units | 2 Hr. per week</a:t>
                      </a:r>
                    </a:p>
                    <a:p>
                      <a:r>
                        <a:rPr lang="en-US" sz="1200" b="1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PT: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PHE 001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Military Conditioning 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0.5 Units | 1 Hr. 3 days per week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313997"/>
                  </a:ext>
                </a:extLst>
              </a:tr>
              <a:tr h="1333502"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Senior 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(MS IV)</a:t>
                      </a:r>
                    </a:p>
                    <a:p>
                      <a:pPr algn="ctr"/>
                      <a:endParaRPr lang="en-US" sz="18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Class: 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MSC 143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Army Management Systems 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2 Unit | 2 Hr. per week</a:t>
                      </a:r>
                    </a:p>
                    <a:p>
                      <a:r>
                        <a:rPr lang="en-US" sz="1200" b="1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Lab: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MSC 144A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Military Training Skills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| 0.5 Units | 2 Hr. per week</a:t>
                      </a:r>
                    </a:p>
                    <a:p>
                      <a:r>
                        <a:rPr lang="en-US" sz="1200" b="1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PT: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PHE 001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Military Conditioning 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0.5 Units | 1 Hr. 3 days per week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Class: 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MSC 142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Military Law 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2 Unit | 2 Hr. per week</a:t>
                      </a:r>
                    </a:p>
                    <a:p>
                      <a:r>
                        <a:rPr lang="en-US" sz="1200" b="1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Lab: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MSC 144B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Military Training Skills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| 0.5 Units | 2 Hr. per week</a:t>
                      </a:r>
                    </a:p>
                    <a:p>
                      <a:r>
                        <a:rPr lang="en-US" sz="1200" b="1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PT: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PHE 001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Military Conditioning 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0.5 Units | 1 Hr. 3 days per week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Class: 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MSC 141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Ethical Leadership 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2 Unit | 2 Hr. per week</a:t>
                      </a:r>
                    </a:p>
                    <a:p>
                      <a:r>
                        <a:rPr lang="en-US" sz="1200" b="1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Lab: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MSC 144C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Military Training Skills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| 0.5 Units | 2 Hr. per week</a:t>
                      </a:r>
                    </a:p>
                    <a:p>
                      <a:r>
                        <a:rPr lang="en-US" sz="1200" b="1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PT: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PHE 001 | </a:t>
                      </a:r>
                      <a:r>
                        <a:rPr lang="en-US" sz="12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Military Conditioning 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0.5 Units | 1 Hr. 3 days per week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247166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0609734E-7955-4FD7-871B-665D996C49BB}"/>
              </a:ext>
            </a:extLst>
          </p:cNvPr>
          <p:cNvSpPr/>
          <p:nvPr/>
        </p:nvSpPr>
        <p:spPr>
          <a:xfrm>
            <a:off x="-14871" y="-45182"/>
            <a:ext cx="10058399" cy="10346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UC Davis Army ROTC Course List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2AA7EE1-9346-444D-A557-BB29AD22F6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310" y="43193"/>
            <a:ext cx="644583" cy="8733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FD1223F-ADBE-459C-99FA-984CA3D7F4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2" y="169674"/>
            <a:ext cx="906323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1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672</Words>
  <Application>Microsoft Office PowerPoint</Application>
  <PresentationFormat>Custom</PresentationFormat>
  <Paragraphs>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Franklin Gothic Book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Perez</dc:creator>
  <cp:lastModifiedBy>Eric Perez</cp:lastModifiedBy>
  <cp:revision>9</cp:revision>
  <dcterms:created xsi:type="dcterms:W3CDTF">2018-04-09T17:11:59Z</dcterms:created>
  <dcterms:modified xsi:type="dcterms:W3CDTF">2018-04-18T21:17:10Z</dcterms:modified>
</cp:coreProperties>
</file>